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lines" id="{9B0E6049-423C-4F45-B492-B3429085CB3B}">
          <p14:sldIdLst>
            <p14:sldId id="258"/>
          </p14:sldIdLst>
        </p14:section>
        <p14:section name="Template" id="{12DD782C-97DF-4A1D-8DD2-0CAC8173065B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98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51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98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1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27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44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58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34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25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50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1AA1-A923-4713-9DF4-7AA452EF1976}" type="datetimeFigureOut">
              <a:rPr lang="ko-KR" altLang="en-US" smtClean="0"/>
              <a:t>2024-02-28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DE79-8CAC-4BBB-8693-5354B53F3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98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request/9FxhTpr3tif4Qgxn07a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B6413A-2AE7-45A8-A1E7-A398C1DD8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"/>
            <a:ext cx="12192000" cy="685078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BA1F97B-14C4-4A7A-A5EB-9D65209C96BD}"/>
              </a:ext>
            </a:extLst>
          </p:cNvPr>
          <p:cNvSpPr/>
          <p:nvPr/>
        </p:nvSpPr>
        <p:spPr>
          <a:xfrm>
            <a:off x="184121" y="162970"/>
            <a:ext cx="8632069" cy="528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[Guidelines] Poster Oral Presentation </a:t>
            </a:r>
            <a:r>
              <a:rPr lang="en-US" altLang="ko-KR" sz="2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 Exhibition</a:t>
            </a:r>
            <a:endParaRPr lang="ko-KR" alt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3CAB97BE-3678-4ABF-9026-253CD7B41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62984"/>
              </p:ext>
            </p:extLst>
          </p:nvPr>
        </p:nvGraphicFramePr>
        <p:xfrm>
          <a:off x="661713" y="850839"/>
          <a:ext cx="10868574" cy="570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6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3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2000" b="1" i="1" dirty="0">
                          <a:solidFill>
                            <a:srgbClr val="27226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Posters must meet the following criteria</a:t>
                      </a:r>
                      <a:r>
                        <a:rPr lang="en-US" altLang="ko-KR" sz="2000" b="1" i="1" dirty="0">
                          <a:solidFill>
                            <a:srgbClr val="27226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ko-KR" altLang="en-US" sz="2000" dirty="0">
                        <a:solidFill>
                          <a:srgbClr val="27226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510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</a:t>
                      </a:r>
                      <a:endParaRPr lang="ko-KR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ko-KR" altLang="ko-KR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osters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(Poster Oral Presentation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Poster Exhibition)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prepared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osters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accepted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MS-PPT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PPTX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(*.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*.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pptx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MS-PowerPoint (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2007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newer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version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Screen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Ratio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r>
                        <a:rPr lang="ko-KR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(including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4:3; other ratios will not be accepted)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47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</a:t>
                      </a:r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Maximum of 8 slides (Including title and COI slides)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193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 Headings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First slide: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authors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</a:t>
                      </a:r>
                      <a:endParaRPr lang="en-US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0"/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second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slide: 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COI (Conflict of interest statement) &amp;  Contents 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Background/Aims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Methods, Results,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Conclusion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s…)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127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Font</a:t>
                      </a:r>
                      <a:endParaRPr lang="ko-KR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r>
                        <a:rPr lang="ko-KR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basic fonts such as Arial, Calibri, Times New Roman,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77"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 &amp; Multimedia</a:t>
                      </a:r>
                      <a:endParaRPr lang="ko-KR" altLang="ko-KR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ko-KR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Pictures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graphs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ko-KR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tables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included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latinLnBrk="0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ko-KR" altLang="ko-KR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ideo</a:t>
                      </a:r>
                      <a:r>
                        <a:rPr lang="ko-KR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a</a:t>
                      </a:r>
                      <a:r>
                        <a:rPr lang="ko-KR" altLang="ko-KR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udio</a:t>
                      </a:r>
                      <a:r>
                        <a:rPr lang="ko-KR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</a:t>
                      </a:r>
                      <a:r>
                        <a:rPr lang="ko-KR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ko-KR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ko-KR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</a:t>
                      </a:r>
                      <a:r>
                        <a:rPr lang="ko-KR" altLang="ko-KR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ko-KR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389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ko-KR" sz="2000" b="1" i="1" dirty="0">
                          <a:solidFill>
                            <a:srgbClr val="27226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</a:t>
                      </a:r>
                      <a:r>
                        <a:rPr lang="en-US" altLang="ko-KR" sz="2000" b="1" i="1" kern="1200" dirty="0">
                          <a:solidFill>
                            <a:srgbClr val="27226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submit your </a:t>
                      </a:r>
                      <a:r>
                        <a:rPr lang="en-US" altLang="ko-KR" sz="2000" b="1" i="1" kern="1200" dirty="0" smtClean="0">
                          <a:solidFill>
                            <a:srgbClr val="27226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poster </a:t>
                      </a:r>
                      <a:r>
                        <a:rPr lang="en-US" altLang="ko-KR" sz="2000" b="1" i="1" kern="1200" dirty="0">
                          <a:solidFill>
                            <a:srgbClr val="27226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file:</a:t>
                      </a:r>
                      <a:endParaRPr lang="ko-KR" altLang="ko-KR" sz="2000" b="1" i="1" kern="1200" dirty="0">
                        <a:solidFill>
                          <a:srgbClr val="272262"/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12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Submission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Link</a:t>
                      </a:r>
                      <a:endParaRPr lang="ko-KR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https://www.dropbox.com/request/9FxhTpr3tif4Qgxn07aX</a:t>
                      </a: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12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Submission</a:t>
                      </a:r>
                      <a:r>
                        <a:rPr lang="en-US" altLang="ko-KR" sz="16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Deadline</a:t>
                      </a:r>
                      <a:endParaRPr lang="ko-KR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kern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 22 (Fri.), 2024</a:t>
                      </a:r>
                      <a:endParaRPr lang="ko-KR" altLang="en-US" sz="1600" b="1" kern="120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Recommended 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File </a:t>
                      </a:r>
                      <a:r>
                        <a:rPr lang="en-US" altLang="ko-KR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altLang="ko-KR" sz="16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ame</a:t>
                      </a:r>
                      <a:endParaRPr lang="ko-KR" altLang="ko-KR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Poster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  <a:r>
                        <a:rPr lang="en-US" altLang="ko-KR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_Presenter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Name 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(i.e. 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PO1-1_Gildong 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Hong / 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PE1-001_Gildong 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Hong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ko-KR" sz="16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</a:t>
                      </a:r>
                      <a:r>
                        <a:rPr lang="en-US" altLang="ko-KR" sz="1600" dirty="0" smtClean="0"/>
                        <a:t>Poster code is informed to each presenter with email.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75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D75D1D-6C8B-F99D-E5B1-DF8D7F85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Please use this slide if necessary * 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8273B70-DFEC-5452-F6CC-B52BF154A55F}"/>
              </a:ext>
            </a:extLst>
          </p:cNvPr>
          <p:cNvSpPr txBox="1">
            <a:spLocks/>
          </p:cNvSpPr>
          <p:nvPr/>
        </p:nvSpPr>
        <p:spPr>
          <a:xfrm>
            <a:off x="440872" y="304997"/>
            <a:ext cx="6800850" cy="609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Subtitle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3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1"/>
            <a:ext cx="12190567" cy="6834711"/>
          </a:xfrm>
          <a:prstGeom prst="rect">
            <a:avLst/>
          </a:prstGeom>
        </p:spPr>
      </p:pic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155C9595-D61F-46A1-5410-E7BF5FF0D34E}"/>
              </a:ext>
            </a:extLst>
          </p:cNvPr>
          <p:cNvSpPr txBox="1">
            <a:spLocks/>
          </p:cNvSpPr>
          <p:nvPr/>
        </p:nvSpPr>
        <p:spPr>
          <a:xfrm>
            <a:off x="314325" y="4353229"/>
            <a:ext cx="11541675" cy="967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 Name</a:t>
            </a:r>
            <a:r>
              <a:rPr lang="en-US" altLang="ko-K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Co-Author Name(s)</a:t>
            </a:r>
            <a:r>
              <a:rPr lang="en-US" altLang="ko-KR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(28pt)</a:t>
            </a:r>
          </a:p>
        </p:txBody>
      </p:sp>
      <p:sp>
        <p:nvSpPr>
          <p:cNvPr id="6" name="텍스트 개체 틀 3">
            <a:extLst>
              <a:ext uri="{FF2B5EF4-FFF2-40B4-BE49-F238E27FC236}">
                <a16:creationId xmlns:a16="http://schemas.microsoft.com/office/drawing/2014/main" id="{A1239E68-5C03-F5D7-2DA8-ECBAB79E3884}"/>
              </a:ext>
            </a:extLst>
          </p:cNvPr>
          <p:cNvSpPr txBox="1">
            <a:spLocks/>
          </p:cNvSpPr>
          <p:nvPr/>
        </p:nvSpPr>
        <p:spPr>
          <a:xfrm>
            <a:off x="345728" y="5555914"/>
            <a:ext cx="11520000" cy="658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3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ko-KR" sz="23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Department, Affiliation, Country, </a:t>
            </a:r>
            <a:r>
              <a:rPr lang="en-US" altLang="ko-KR" sz="2300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ko-KR" sz="23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Department, Affiliation, Country… </a:t>
            </a:r>
            <a:r>
              <a:rPr lang="en-US" altLang="ko-KR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(23pt)</a:t>
            </a:r>
            <a:endParaRPr lang="ko-KR" altLang="ko-KR" sz="2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9A578E3E-B2FA-A026-798B-B13C5878517F}"/>
              </a:ext>
            </a:extLst>
          </p:cNvPr>
          <p:cNvSpPr txBox="1">
            <a:spLocks/>
          </p:cNvSpPr>
          <p:nvPr/>
        </p:nvSpPr>
        <p:spPr>
          <a:xfrm>
            <a:off x="345728" y="2155972"/>
            <a:ext cx="11520000" cy="1538848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</a:t>
            </a:r>
            <a:r>
              <a:rPr lang="ko-KR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 </a:t>
            </a:r>
          </a:p>
          <a:p>
            <a:pPr algn="ctr"/>
            <a:r>
              <a:rPr lang="en-US" altLang="ko-K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the basic font (in Bold) / 30~48pt / Black / Centered </a:t>
            </a:r>
          </a:p>
          <a:p>
            <a:pPr algn="ctr"/>
            <a:r>
              <a:rPr lang="en-US" altLang="ko-K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width of text box: 32cm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4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3">
            <a:extLst>
              <a:ext uri="{FF2B5EF4-FFF2-40B4-BE49-F238E27FC236}">
                <a16:creationId xmlns:a16="http://schemas.microsoft.com/office/drawing/2014/main" id="{B3F2694F-6C9E-4E35-A10D-420DD561C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99" y="-1231106"/>
            <a:ext cx="6266576" cy="1231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Use the following slide to disclose any conflicts of interest.  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Form A: </a:t>
            </a:r>
            <a:r>
              <a:rPr lang="en-US" altLang="ja-JP" sz="16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altLang="ja-JP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conflicts of interest to declare.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Insert this slide as the </a:t>
            </a:r>
            <a:r>
              <a:rPr lang="en-US" altLang="ko-KR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second slide of your PPT.</a:t>
            </a:r>
            <a:endParaRPr lang="en-GB" altLang="ko-KR" sz="16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This is a mandatory requirement.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1F00B37-E182-405D-B687-12932574B959}"/>
              </a:ext>
            </a:extLst>
          </p:cNvPr>
          <p:cNvSpPr txBox="1">
            <a:spLocks noChangeArrowheads="1"/>
          </p:cNvSpPr>
          <p:nvPr/>
        </p:nvSpPr>
        <p:spPr>
          <a:xfrm>
            <a:off x="1773236" y="1257800"/>
            <a:ext cx="8645525" cy="258686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altLang="ja-JP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 </a:t>
            </a:r>
            <a:r>
              <a:rPr lang="en-US" altLang="ja-JP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Disclosure</a:t>
            </a:r>
            <a:br>
              <a:rPr lang="en-US" altLang="ja-JP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ja-JP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ja-JP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 of Author:</a:t>
            </a:r>
            <a:r>
              <a:rPr lang="ja-JP" alt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6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altLang="ja-JP" sz="2600" b="1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B2A13B-197B-4F7B-93DE-A7AD0A0F7457}"/>
              </a:ext>
            </a:extLst>
          </p:cNvPr>
          <p:cNvSpPr txBox="1">
            <a:spLocks noChangeArrowheads="1"/>
          </p:cNvSpPr>
          <p:nvPr/>
        </p:nvSpPr>
        <p:spPr>
          <a:xfrm>
            <a:off x="1773236" y="4131763"/>
            <a:ext cx="9728070" cy="146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Tx/>
              <a:buNone/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no </a:t>
            </a:r>
            <a:r>
              <a:rPr lang="ja-JP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personal or financial interests to declare</a:t>
            </a: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have no financial support from an industry source at the current presentation.</a:t>
            </a:r>
            <a:endParaRPr lang="en-US" altLang="ja-JP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正方形/長方形 3">
            <a:extLst>
              <a:ext uri="{FF2B5EF4-FFF2-40B4-BE49-F238E27FC236}">
                <a16:creationId xmlns:a16="http://schemas.microsoft.com/office/drawing/2014/main" id="{DCD4FE52-53CF-4EDA-8E4C-0C0C786C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577" y="-461665"/>
            <a:ext cx="3922823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&lt;- Please remove this box when you make your presentation file.</a:t>
            </a:r>
          </a:p>
        </p:txBody>
      </p:sp>
    </p:spTree>
    <p:extLst>
      <p:ext uri="{BB962C8B-B14F-4D97-AF65-F5344CB8AC3E}">
        <p14:creationId xmlns:p14="http://schemas.microsoft.com/office/powerpoint/2010/main" val="69796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F00B37-E182-405D-B687-12932574B959}"/>
              </a:ext>
            </a:extLst>
          </p:cNvPr>
          <p:cNvSpPr txBox="1">
            <a:spLocks noChangeArrowheads="1"/>
          </p:cNvSpPr>
          <p:nvPr/>
        </p:nvSpPr>
        <p:spPr>
          <a:xfrm>
            <a:off x="1773236" y="1441939"/>
            <a:ext cx="8645525" cy="1410677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 Disclosure</a:t>
            </a:r>
            <a:b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ja-JP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ja-JP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ja-JP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 of Author:</a:t>
            </a:r>
            <a:r>
              <a:rPr lang="ja-JP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0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</a:t>
            </a:r>
            <a:endParaRPr lang="en-US" altLang="ja-JP" sz="2000" b="1" i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B3F8BE83-7855-4BBD-8C96-1E36BD10A86F}"/>
              </a:ext>
            </a:extLst>
          </p:cNvPr>
          <p:cNvSpPr txBox="1"/>
          <p:nvPr/>
        </p:nvSpPr>
        <p:spPr>
          <a:xfrm>
            <a:off x="1773235" y="4132126"/>
            <a:ext cx="8645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3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Consultancy/advisory role for: XXX, Inc.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Patents and royalties from: YYY, Inc.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Honoraria from: ZZZ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Grant/Research funding from: XXX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of: YYY Corporation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remuneration from: ZZZ Corporation</a:t>
            </a:r>
          </a:p>
        </p:txBody>
      </p: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7CEBAB92-6120-4537-AE6D-A96CC16CA93B}"/>
              </a:ext>
            </a:extLst>
          </p:cNvPr>
          <p:cNvSpPr txBox="1"/>
          <p:nvPr/>
        </p:nvSpPr>
        <p:spPr>
          <a:xfrm>
            <a:off x="2666998" y="301724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Matters requiring disclosure of COI </a:t>
            </a:r>
          </a:p>
          <a:p>
            <a:pPr algn="ctr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regarding the presentation are as follows:</a:t>
            </a:r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4F7F1714-D63C-4AE7-9371-665C96947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859"/>
            <a:ext cx="6269110" cy="1231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Use the following slide to disclose any conflicts of interest.  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ja-JP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Form B: </a:t>
            </a:r>
            <a:r>
              <a:rPr lang="en-US" altLang="ja-JP" sz="16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altLang="ja-JP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conflicts of interest to declare.</a:t>
            </a: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Insert this slide as the </a:t>
            </a:r>
            <a:r>
              <a:rPr lang="en-US" altLang="ko-KR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second slide of your PPT.</a:t>
            </a:r>
            <a:endParaRPr lang="en-GB" altLang="ko-KR" sz="16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atinLnBrk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altLang="ko-KR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This is a mandatory requirement.</a:t>
            </a:r>
          </a:p>
        </p:txBody>
      </p:sp>
      <p:sp>
        <p:nvSpPr>
          <p:cNvPr id="6" name="正方形/長方形 3">
            <a:extLst>
              <a:ext uri="{FF2B5EF4-FFF2-40B4-BE49-F238E27FC236}">
                <a16:creationId xmlns:a16="http://schemas.microsoft.com/office/drawing/2014/main" id="{DCD4FE52-53CF-4EDA-8E4C-0C0C786C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110" y="-461665"/>
            <a:ext cx="3903590" cy="4609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&lt;- Please remove this box when you make your presentation file.</a:t>
            </a:r>
          </a:p>
        </p:txBody>
      </p:sp>
    </p:spTree>
    <p:extLst>
      <p:ext uri="{BB962C8B-B14F-4D97-AF65-F5344CB8AC3E}">
        <p14:creationId xmlns:p14="http://schemas.microsoft.com/office/powerpoint/2010/main" val="274031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D75D1D-6C8B-F99D-E5B1-DF8D7F85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Please use this slide if necessary * 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8273B70-DFEC-5452-F6CC-B52BF154A55F}"/>
              </a:ext>
            </a:extLst>
          </p:cNvPr>
          <p:cNvSpPr txBox="1">
            <a:spLocks/>
          </p:cNvSpPr>
          <p:nvPr/>
        </p:nvSpPr>
        <p:spPr>
          <a:xfrm>
            <a:off x="440872" y="304997"/>
            <a:ext cx="6800850" cy="609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Subtitle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1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D75D1D-6C8B-F99D-E5B1-DF8D7F85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Please use this slide if necessary * 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8273B70-DFEC-5452-F6CC-B52BF154A55F}"/>
              </a:ext>
            </a:extLst>
          </p:cNvPr>
          <p:cNvSpPr txBox="1">
            <a:spLocks/>
          </p:cNvSpPr>
          <p:nvPr/>
        </p:nvSpPr>
        <p:spPr>
          <a:xfrm>
            <a:off x="440872" y="304997"/>
            <a:ext cx="6800850" cy="609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Subtitle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4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D75D1D-6C8B-F99D-E5B1-DF8D7F85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Please use this slide if necessary * 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8273B70-DFEC-5452-F6CC-B52BF154A55F}"/>
              </a:ext>
            </a:extLst>
          </p:cNvPr>
          <p:cNvSpPr txBox="1">
            <a:spLocks/>
          </p:cNvSpPr>
          <p:nvPr/>
        </p:nvSpPr>
        <p:spPr>
          <a:xfrm>
            <a:off x="440872" y="304997"/>
            <a:ext cx="6800850" cy="609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Subtitle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2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D75D1D-6C8B-F99D-E5B1-DF8D7F85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Please use this slide if necessary * 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8273B70-DFEC-5452-F6CC-B52BF154A55F}"/>
              </a:ext>
            </a:extLst>
          </p:cNvPr>
          <p:cNvSpPr txBox="1">
            <a:spLocks/>
          </p:cNvSpPr>
          <p:nvPr/>
        </p:nvSpPr>
        <p:spPr>
          <a:xfrm>
            <a:off x="440872" y="304997"/>
            <a:ext cx="6800850" cy="609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Subtitle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D75D1D-6C8B-F99D-E5B1-DF8D7F85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9723"/>
            <a:ext cx="12192000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kumimoji="0" lang="en-US" altLang="ja-JP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Please use this slide if necessary * </a:t>
            </a: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8273B70-DFEC-5452-F6CC-B52BF154A55F}"/>
              </a:ext>
            </a:extLst>
          </p:cNvPr>
          <p:cNvSpPr txBox="1">
            <a:spLocks/>
          </p:cNvSpPr>
          <p:nvPr/>
        </p:nvSpPr>
        <p:spPr>
          <a:xfrm>
            <a:off x="440872" y="304997"/>
            <a:ext cx="6800850" cy="609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Subtitle</a:t>
            </a:r>
            <a:endParaRPr lang="ko-KR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0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563</Words>
  <Application>Microsoft Office PowerPoint</Application>
  <PresentationFormat>와이드스크린</PresentationFormat>
  <Paragraphs>65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游ゴシック</vt:lpstr>
      <vt:lpstr>游ゴシック Light</vt:lpstr>
      <vt:lpstr>맑은 고딕</vt:lpstr>
      <vt:lpstr>Arial</vt:lpstr>
      <vt:lpstr>Calibri</vt:lpstr>
      <vt:lpstr>Cambria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dcterms:created xsi:type="dcterms:W3CDTF">2024-02-28T11:43:41Z</dcterms:created>
  <dcterms:modified xsi:type="dcterms:W3CDTF">2024-02-28T13:33:34Z</dcterms:modified>
</cp:coreProperties>
</file>